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8"/>
  </p:notesMasterIdLst>
  <p:handoutMasterIdLst>
    <p:handoutMasterId r:id="rId19"/>
  </p:handoutMasterIdLst>
  <p:sldIdLst>
    <p:sldId id="256" r:id="rId5"/>
    <p:sldId id="286" r:id="rId6"/>
    <p:sldId id="287" r:id="rId7"/>
    <p:sldId id="288" r:id="rId8"/>
    <p:sldId id="289" r:id="rId9"/>
    <p:sldId id="279" r:id="rId10"/>
    <p:sldId id="258" r:id="rId11"/>
    <p:sldId id="281" r:id="rId12"/>
    <p:sldId id="284" r:id="rId13"/>
    <p:sldId id="290" r:id="rId14"/>
    <p:sldId id="257" r:id="rId15"/>
    <p:sldId id="278" r:id="rId16"/>
    <p:sldId id="27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8989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0655" autoAdjust="0"/>
  </p:normalViewPr>
  <p:slideViewPr>
    <p:cSldViewPr snapToGrid="0">
      <p:cViewPr varScale="1">
        <p:scale>
          <a:sx n="99" d="100"/>
          <a:sy n="99" d="100"/>
        </p:scale>
        <p:origin x="90" y="108"/>
      </p:cViewPr>
      <p:guideLst/>
    </p:cSldViewPr>
  </p:slideViewPr>
  <p:outlineViewPr>
    <p:cViewPr>
      <p:scale>
        <a:sx n="33" d="100"/>
        <a:sy n="33" d="100"/>
      </p:scale>
      <p:origin x="0" y="-288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1" d="2"/>
          <a:sy n="1" d="2"/>
        </p:scale>
        <p:origin x="3403" y="29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E7F456E-01A6-4013-ACA5-F5492591A24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84983A3-9B9B-4D61-97C9-B9E239A3159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6F32FC-4BD9-442A-A8C6-51598C909FE3}" type="datetimeFigureOut">
              <a:rPr lang="en-US" smtClean="0"/>
              <a:t>4/14/2026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EABE74-7A97-4D17-8390-42ADD25C33C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2C1DBD-1052-425E-BF3C-983304BED57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EEFA9E-C190-4F5C-8394-BD5F1CD55C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48019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6371FA-A98D-41E8-93F4-09945841298A}" type="datetimeFigureOut">
              <a:rPr lang="en-US" smtClean="0"/>
              <a:t>4/14/2026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289C57-55D7-40A4-A101-E74FAC7A092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9902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289C57-55D7-40A4-A101-E74FAC7A092B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81288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024DB6-A233-AB4F-08A9-B417783263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8F54FF0-998C-A859-0972-DEB2A90C59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13A36CD-247C-6730-B0DE-472D895F28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2FF87D-C55A-7B3F-0A9F-453DFED174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289C57-55D7-40A4-A101-E74FAC7A092B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70364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4F6F5A-2AE3-7558-65AE-A97C59331D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32946BD-35F8-61C7-E16B-6A01FA7B93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B97C07B-CBBF-DA18-70AE-D989711081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97F0AA-A047-7C9C-2444-B8F2F1E2FD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289C57-55D7-40A4-A101-E74FAC7A092B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33472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289C57-55D7-40A4-A101-E74FAC7A092B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03241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289C57-55D7-40A4-A101-E74FAC7A092B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39544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289C57-55D7-40A4-A101-E74FAC7A092B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53268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289C57-55D7-40A4-A101-E74FAC7A092B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54654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FCC904-BB9A-7020-FA17-10FFC406E1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1101FC7-4093-4DFB-B4C8-67CA36617C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A73AA0E-C8F3-DAEF-0A91-912C55D78C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BEEDED-9455-7A91-F46A-E656048E74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289C57-55D7-40A4-A101-E74FAC7A092B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71846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289C57-55D7-40A4-A101-E74FAC7A092B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4389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289C57-55D7-40A4-A101-E74FAC7A092B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25226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289C57-55D7-40A4-A101-E74FAC7A092B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26838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41918" y="3329790"/>
            <a:ext cx="4941771" cy="3200400"/>
          </a:xfrm>
        </p:spPr>
        <p:txBody>
          <a:bodyPr anchor="ctr">
            <a:noAutofit/>
          </a:bodyPr>
          <a:lstStyle>
            <a:lvl1pPr algn="l">
              <a:defRPr sz="3600" spc="150" baseline="0"/>
            </a:lvl1pPr>
          </a:lstStyle>
          <a:p>
            <a:r>
              <a:rPr lang="en-US" dirty="0"/>
              <a:t>CLICK TO add title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A04F1E16-9A84-4D0E-9706-79C396AF6A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9358" t="23650" b="-1"/>
          <a:stretch/>
        </p:blipFill>
        <p:spPr>
          <a:xfrm>
            <a:off x="0" y="0"/>
            <a:ext cx="9488312" cy="5054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8265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D514C6BF-376E-43E8-881D-2E76742699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18301" r="28341" b="23071"/>
          <a:stretch/>
        </p:blipFill>
        <p:spPr>
          <a:xfrm>
            <a:off x="4229100" y="0"/>
            <a:ext cx="7962901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F0A9B92-C2D0-466A-A680-A35832C452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33500" y="1020445"/>
            <a:ext cx="2895600" cy="1325563"/>
          </a:xfrm>
        </p:spPr>
        <p:txBody>
          <a:bodyPr anchor="b">
            <a:normAutofit/>
          </a:bodyPr>
          <a:lstStyle>
            <a:lvl1pPr>
              <a:defRPr sz="2800" spc="15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A41CE6-5A88-4C5C-B2A4-6A5D2153B16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333500" y="2674013"/>
            <a:ext cx="2895600" cy="3269589"/>
          </a:xfrm>
        </p:spPr>
        <p:txBody>
          <a:bodyPr>
            <a:normAutofit/>
          </a:bodyPr>
          <a:lstStyle>
            <a:lvl1pPr marL="0" indent="0">
              <a:lnSpc>
                <a:spcPct val="140000"/>
              </a:lnSpc>
              <a:spcBef>
                <a:spcPts val="100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lnSpc>
                <a:spcPct val="140000"/>
              </a:lnSpc>
              <a:spcBef>
                <a:spcPts val="1000"/>
              </a:spcBef>
              <a:buNone/>
              <a:defRPr sz="1800">
                <a:solidFill>
                  <a:schemeClr val="bg1"/>
                </a:solidFill>
              </a:defRPr>
            </a:lvl2pPr>
            <a:lvl3pPr marL="914400" indent="0">
              <a:lnSpc>
                <a:spcPct val="140000"/>
              </a:lnSpc>
              <a:spcBef>
                <a:spcPts val="1000"/>
              </a:spcBef>
              <a:buNone/>
              <a:defRPr sz="1800">
                <a:solidFill>
                  <a:schemeClr val="bg1"/>
                </a:solidFill>
              </a:defRPr>
            </a:lvl3pPr>
            <a:lvl4pPr marL="1371600" indent="0">
              <a:lnSpc>
                <a:spcPct val="140000"/>
              </a:lnSpc>
              <a:spcBef>
                <a:spcPts val="1000"/>
              </a:spcBef>
              <a:buNone/>
              <a:defRPr sz="1800">
                <a:solidFill>
                  <a:schemeClr val="bg1"/>
                </a:solidFill>
              </a:defRPr>
            </a:lvl4pPr>
            <a:lvl5pPr marL="1828800" indent="0">
              <a:lnSpc>
                <a:spcPct val="140000"/>
              </a:lnSpc>
              <a:spcBef>
                <a:spcPts val="1000"/>
              </a:spcBef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27F11D-8AF8-44D6-A48B-D8C7779B8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33500" y="6356349"/>
            <a:ext cx="3819228" cy="365125"/>
          </a:xfrm>
        </p:spPr>
        <p:txBody>
          <a:bodyPr/>
          <a:lstStyle>
            <a:lvl1pPr algn="l">
              <a:defRPr sz="900"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8C0879-6B0F-4AF6-A997-EC61DA896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/>
          <a:lstStyle>
            <a:lvl1pPr>
              <a:defRPr sz="900"/>
            </a:lvl1pPr>
          </a:lstStyle>
          <a:p>
            <a:fld id="{A49DFD55-3C28-40EF-9E31-A92D2E4017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21249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91350" y="487018"/>
            <a:ext cx="4179570" cy="3377354"/>
          </a:xfrm>
        </p:spPr>
        <p:txBody>
          <a:bodyPr anchor="b">
            <a:noAutofit/>
          </a:bodyPr>
          <a:lstStyle>
            <a:lvl1pPr algn="l">
              <a:defRPr sz="3600" spc="15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A96E214-6A61-C8A7-B1DB-C8C260C134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6557818" cy="6858000"/>
            <a:chOff x="0" y="0"/>
            <a:chExt cx="4762501" cy="5186363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A18BC1BC-99D6-D9F4-19F9-AAE722E2AE61}"/>
                </a:ext>
              </a:extLst>
            </p:cNvPr>
            <p:cNvCxnSpPr>
              <a:cxnSpLocks/>
            </p:cNvCxnSpPr>
            <p:nvPr userDrawn="1"/>
          </p:nvCxnSpPr>
          <p:spPr>
            <a:xfrm flipH="1" flipV="1">
              <a:off x="0" y="876300"/>
              <a:ext cx="4762500" cy="162877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6816F797-248B-2C75-29B9-DB65A809D47B}"/>
                </a:ext>
              </a:extLst>
            </p:cNvPr>
            <p:cNvCxnSpPr>
              <a:cxnSpLocks/>
            </p:cNvCxnSpPr>
            <p:nvPr userDrawn="1"/>
          </p:nvCxnSpPr>
          <p:spPr>
            <a:xfrm flipH="1" flipV="1">
              <a:off x="2638425" y="0"/>
              <a:ext cx="2124076" cy="518636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82501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91350" y="487680"/>
            <a:ext cx="4179570" cy="3376691"/>
          </a:xfrm>
        </p:spPr>
        <p:txBody>
          <a:bodyPr anchor="b">
            <a:noAutofit/>
          </a:bodyPr>
          <a:lstStyle>
            <a:lvl1pPr algn="l">
              <a:defRPr sz="3600" spc="15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D8E94DD-0F7B-3F92-58EA-5F06D557BF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990667" y="0"/>
            <a:ext cx="1126278" cy="251229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19F5397-34DB-BC88-ADF5-AA470A06FE5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-5080"/>
            <a:ext cx="6576291" cy="6872605"/>
          </a:xfrm>
          <a:custGeom>
            <a:avLst/>
            <a:gdLst>
              <a:gd name="connsiteX0" fmla="*/ 0 w 6576291"/>
              <a:gd name="connsiteY0" fmla="*/ 0 h 6867525"/>
              <a:gd name="connsiteX1" fmla="*/ 6576291 w 6576291"/>
              <a:gd name="connsiteY1" fmla="*/ 0 h 6867525"/>
              <a:gd name="connsiteX2" fmla="*/ 6576291 w 6576291"/>
              <a:gd name="connsiteY2" fmla="*/ 6867525 h 6867525"/>
              <a:gd name="connsiteX3" fmla="*/ 0 w 6576291"/>
              <a:gd name="connsiteY3" fmla="*/ 6867525 h 6867525"/>
              <a:gd name="connsiteX4" fmla="*/ 0 w 6576291"/>
              <a:gd name="connsiteY4" fmla="*/ 0 h 6867525"/>
              <a:gd name="connsiteX0" fmla="*/ 0 w 6576291"/>
              <a:gd name="connsiteY0" fmla="*/ 5080 h 6872605"/>
              <a:gd name="connsiteX1" fmla="*/ 3604491 w 6576291"/>
              <a:gd name="connsiteY1" fmla="*/ 0 h 6872605"/>
              <a:gd name="connsiteX2" fmla="*/ 6576291 w 6576291"/>
              <a:gd name="connsiteY2" fmla="*/ 6872605 h 6872605"/>
              <a:gd name="connsiteX3" fmla="*/ 0 w 6576291"/>
              <a:gd name="connsiteY3" fmla="*/ 6872605 h 6872605"/>
              <a:gd name="connsiteX4" fmla="*/ 0 w 6576291"/>
              <a:gd name="connsiteY4" fmla="*/ 5080 h 6872605"/>
              <a:gd name="connsiteX0" fmla="*/ 0 w 6576291"/>
              <a:gd name="connsiteY0" fmla="*/ 0 h 6867525"/>
              <a:gd name="connsiteX1" fmla="*/ 3624811 w 6576291"/>
              <a:gd name="connsiteY1" fmla="*/ 10160 h 6867525"/>
              <a:gd name="connsiteX2" fmla="*/ 6576291 w 6576291"/>
              <a:gd name="connsiteY2" fmla="*/ 6867525 h 6867525"/>
              <a:gd name="connsiteX3" fmla="*/ 0 w 6576291"/>
              <a:gd name="connsiteY3" fmla="*/ 6867525 h 6867525"/>
              <a:gd name="connsiteX4" fmla="*/ 0 w 6576291"/>
              <a:gd name="connsiteY4" fmla="*/ 0 h 6867525"/>
              <a:gd name="connsiteX0" fmla="*/ 0 w 6576291"/>
              <a:gd name="connsiteY0" fmla="*/ 5080 h 6872605"/>
              <a:gd name="connsiteX1" fmla="*/ 3629891 w 6576291"/>
              <a:gd name="connsiteY1" fmla="*/ 0 h 6872605"/>
              <a:gd name="connsiteX2" fmla="*/ 6576291 w 6576291"/>
              <a:gd name="connsiteY2" fmla="*/ 6872605 h 6872605"/>
              <a:gd name="connsiteX3" fmla="*/ 0 w 6576291"/>
              <a:gd name="connsiteY3" fmla="*/ 6872605 h 6872605"/>
              <a:gd name="connsiteX4" fmla="*/ 0 w 6576291"/>
              <a:gd name="connsiteY4" fmla="*/ 5080 h 68726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76291" h="6872605">
                <a:moveTo>
                  <a:pt x="0" y="5080"/>
                </a:moveTo>
                <a:lnTo>
                  <a:pt x="3629891" y="0"/>
                </a:lnTo>
                <a:lnTo>
                  <a:pt x="6576291" y="6872605"/>
                </a:lnTo>
                <a:lnTo>
                  <a:pt x="0" y="6872605"/>
                </a:lnTo>
                <a:lnTo>
                  <a:pt x="0" y="5080"/>
                </a:lnTo>
                <a:close/>
              </a:path>
            </a:pathLst>
          </a:custGeom>
        </p:spPr>
        <p:txBody>
          <a:bodyPr lIns="182880" tIns="182880" bIns="91440"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40186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3821F-4537-4AE7-8829-C2E3AE60F6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22318" y="268360"/>
            <a:ext cx="7288282" cy="2121177"/>
          </a:xfrm>
        </p:spPr>
        <p:txBody>
          <a:bodyPr anchor="b">
            <a:normAutofit/>
          </a:bodyPr>
          <a:lstStyle>
            <a:lvl1pPr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EAC9D25F-5B3D-F5B2-5D02-C6BC6AA8987B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322388" y="2763078"/>
            <a:ext cx="7288212" cy="340705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800" b="1" spc="50" baseline="0"/>
            </a:lvl1pPr>
            <a:lvl2pPr marL="28346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2pPr>
            <a:lvl3pPr marL="566928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3pPr>
            <a:lvl4pPr marL="859536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4pPr>
            <a:lvl5pPr marL="1143000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8E16CF1-2502-F2F0-2C27-2DD7979033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096374" y="-25401"/>
            <a:ext cx="3095625" cy="6883401"/>
            <a:chOff x="9096375" y="-25401"/>
            <a:chExt cx="3095625" cy="6883401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6322A6FB-333C-65AE-23D8-08BCEA174D43}"/>
                </a:ext>
              </a:extLst>
            </p:cNvPr>
            <p:cNvCxnSpPr/>
            <p:nvPr userDrawn="1"/>
          </p:nvCxnSpPr>
          <p:spPr>
            <a:xfrm>
              <a:off x="9096375" y="1497012"/>
              <a:ext cx="309562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162BB247-4598-A983-DEBF-6F042C1DB0B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9381744" y="-25401"/>
              <a:ext cx="2810256" cy="688340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4E84FEE-D475-A71D-7996-5925602ECF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-1" y="-25403"/>
            <a:ext cx="1210573" cy="204816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7459776D-4049-CB00-C321-0627C169BC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33500" y="6356349"/>
            <a:ext cx="3819228" cy="365125"/>
          </a:xfrm>
        </p:spPr>
        <p:txBody>
          <a:bodyPr/>
          <a:lstStyle>
            <a:lvl1pPr algn="l">
              <a:defRPr sz="900"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EDE114AF-34C6-A062-7340-858BC27DA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/>
          <a:lstStyle>
            <a:lvl1pPr>
              <a:defRPr sz="900"/>
            </a:lvl1pPr>
          </a:lstStyle>
          <a:p>
            <a:fld id="{A49DFD55-3C28-40EF-9E31-A92D2E4017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97359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91350" y="406400"/>
            <a:ext cx="4179570" cy="3457971"/>
          </a:xfrm>
        </p:spPr>
        <p:txBody>
          <a:bodyPr anchor="b">
            <a:noAutofit/>
          </a:bodyPr>
          <a:lstStyle>
            <a:lvl1pPr algn="l">
              <a:defRPr sz="3600" spc="15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5E045004-3604-59DC-13E0-7A0B2DF78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828675"/>
            <a:ext cx="5876925" cy="520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3296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9">
            <a:extLst>
              <a:ext uri="{FF2B5EF4-FFF2-40B4-BE49-F238E27FC236}">
                <a16:creationId xmlns:a16="http://schemas.microsoft.com/office/drawing/2014/main" id="{955F7B05-9431-1FBA-415D-6CF2DF562B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39434" t="20278" b="22673"/>
          <a:stretch/>
        </p:blipFill>
        <p:spPr>
          <a:xfrm>
            <a:off x="25785" y="0"/>
            <a:ext cx="4093633" cy="39123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33700" y="568961"/>
            <a:ext cx="8420100" cy="1780860"/>
          </a:xfrm>
        </p:spPr>
        <p:txBody>
          <a:bodyPr anchor="b">
            <a:normAutofit/>
          </a:bodyPr>
          <a:lstStyle>
            <a:lvl1pPr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933700" y="2797255"/>
            <a:ext cx="3924300" cy="464499"/>
          </a:xfrm>
        </p:spPr>
        <p:txBody>
          <a:bodyPr anchor="t">
            <a:normAutofit/>
          </a:bodyPr>
          <a:lstStyle>
            <a:lvl1pPr marL="0" indent="0">
              <a:buNone/>
              <a:defRPr lang="en-US" sz="1800" b="1" kern="1200" spc="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07FF22E3-5928-787E-B062-FA18127D3BD9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2933700" y="3251596"/>
            <a:ext cx="3943627" cy="3234264"/>
          </a:xfrm>
        </p:spPr>
        <p:txBody>
          <a:bodyPr tIns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800" b="0" spc="50" baseline="0"/>
            </a:lvl1pPr>
            <a:lvl2pPr marL="28346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2pPr>
            <a:lvl3pPr marL="566928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3pPr>
            <a:lvl4pPr marL="859536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4pPr>
            <a:lvl5pPr marL="1143000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7410173" y="2797255"/>
            <a:ext cx="3943627" cy="464499"/>
          </a:xfrm>
        </p:spPr>
        <p:txBody>
          <a:bodyPr anchor="t">
            <a:normAutofit/>
          </a:bodyPr>
          <a:lstStyle>
            <a:lvl1pPr marL="0" indent="0">
              <a:buNone/>
              <a:defRPr lang="en-US" sz="1800" b="1" kern="1200" spc="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178E4D0B-96F1-45F3-6B2A-5FA31A37257F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7410173" y="3251595"/>
            <a:ext cx="3943627" cy="3234264"/>
          </a:xfrm>
        </p:spPr>
        <p:txBody>
          <a:bodyPr tIns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800" b="0" spc="50" baseline="0"/>
            </a:lvl1pPr>
            <a:lvl2pPr marL="28346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2pPr>
            <a:lvl3pPr marL="566928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3pPr>
            <a:lvl4pPr marL="859536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4pPr>
            <a:lvl5pPr marL="1143000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5F41582C-9AD2-F126-40F3-D43E77D15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969260" y="6356349"/>
            <a:ext cx="3819228" cy="365125"/>
          </a:xfrm>
        </p:spPr>
        <p:txBody>
          <a:bodyPr/>
          <a:lstStyle>
            <a:lvl1pPr algn="l">
              <a:defRPr sz="900"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341F76B1-7BEF-7A88-1394-1164BFF082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/>
          <a:lstStyle>
            <a:lvl1pPr>
              <a:defRPr sz="900"/>
            </a:lvl1pPr>
          </a:lstStyle>
          <a:p>
            <a:fld id="{A49DFD55-3C28-40EF-9E31-A92D2E4017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0127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41120" y="558801"/>
            <a:ext cx="9953308" cy="1780860"/>
          </a:xfrm>
        </p:spPr>
        <p:txBody>
          <a:bodyPr anchor="b">
            <a:normAutofit/>
          </a:bodyPr>
          <a:lstStyle>
            <a:lvl1pPr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A217F83-0BDB-C70B-29FE-2651DE1915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4429817" y="0"/>
            <a:ext cx="7762183" cy="2754814"/>
            <a:chOff x="7334250" y="0"/>
            <a:chExt cx="4857750" cy="1724025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E0C62368-3F79-C078-7086-B23D2F5A09F8}"/>
                </a:ext>
              </a:extLst>
            </p:cNvPr>
            <p:cNvCxnSpPr/>
            <p:nvPr userDrawn="1"/>
          </p:nvCxnSpPr>
          <p:spPr>
            <a:xfrm flipH="1" flipV="1">
              <a:off x="7334250" y="0"/>
              <a:ext cx="4857750" cy="762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09BDD71-BF2E-BDB0-A625-D8371AEA1CAB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1487150" y="0"/>
              <a:ext cx="704850" cy="17240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83354B96-CD25-BE1C-8CA2-3825F820B75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341120" y="2960877"/>
            <a:ext cx="2722880" cy="35128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800" b="1" kern="1200" spc="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CDD81865-54C7-7674-4B2E-041D05C1D146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1341120" y="3392035"/>
            <a:ext cx="2722880" cy="2907164"/>
          </a:xfrm>
        </p:spPr>
        <p:txBody>
          <a:bodyPr tIns="0">
            <a:normAutofit/>
          </a:bodyPr>
          <a:lstStyle>
            <a:lvl1pPr marL="283464" indent="-283464">
              <a:lnSpc>
                <a:spcPct val="100000"/>
              </a:lnSpc>
              <a:buFont typeface="+mj-lt"/>
              <a:buAutoNum type="arabicPeriod"/>
              <a:defRPr sz="1800" b="0" spc="50" baseline="0"/>
            </a:lvl1pPr>
            <a:lvl2pPr marL="566928" indent="-342900">
              <a:lnSpc>
                <a:spcPct val="100000"/>
              </a:lnSpc>
              <a:spcBef>
                <a:spcPts val="1000"/>
              </a:spcBef>
              <a:buFont typeface="+mj-lt"/>
              <a:buAutoNum type="alphaLcPeriod"/>
              <a:defRPr sz="1800" spc="50" baseline="0"/>
            </a:lvl2pPr>
            <a:lvl3pPr marL="850392" indent="-342900">
              <a:lnSpc>
                <a:spcPct val="100000"/>
              </a:lnSpc>
              <a:spcBef>
                <a:spcPts val="1000"/>
              </a:spcBef>
              <a:buFont typeface="+mj-lt"/>
              <a:buAutoNum type="arabicParenR"/>
              <a:defRPr sz="1800" spc="50" baseline="0"/>
            </a:lvl3pPr>
            <a:lvl4pPr marL="1042416" indent="-342900">
              <a:lnSpc>
                <a:spcPct val="100000"/>
              </a:lnSpc>
              <a:spcBef>
                <a:spcPts val="1000"/>
              </a:spcBef>
              <a:buFont typeface="+mj-lt"/>
              <a:buAutoNum type="alphaLcParenR"/>
              <a:defRPr sz="1800" spc="50" baseline="0"/>
            </a:lvl4pPr>
            <a:lvl5pPr marL="1074420" indent="-400050">
              <a:lnSpc>
                <a:spcPct val="100000"/>
              </a:lnSpc>
              <a:spcBef>
                <a:spcPts val="1000"/>
              </a:spcBef>
              <a:buFont typeface="+mj-lt"/>
              <a:buAutoNum type="romanLcPeriod"/>
              <a:defRPr sz="1800" spc="50" baseline="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6F39BA57-7F1C-623F-BC7F-B689C5AC33EA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4754881" y="2960877"/>
            <a:ext cx="5516880" cy="35128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800" b="1" kern="1200" spc="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BF07A4-5A33-0B3C-A378-AB2435F1D5FF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4754881" y="3324859"/>
            <a:ext cx="5506720" cy="3031489"/>
          </a:xfrm>
        </p:spPr>
        <p:txBody>
          <a:bodyPr tIns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800" b="0" spc="50" baseline="0"/>
            </a:lvl1pPr>
            <a:lvl2pPr marL="28346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2pPr>
            <a:lvl3pPr marL="566928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3pPr>
            <a:lvl4pPr marL="859536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4pPr>
            <a:lvl5pPr marL="1143000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63DC63A6-41FE-6C2D-9A53-0AE4A6DBF39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1333500" y="6356349"/>
            <a:ext cx="3819228" cy="365125"/>
          </a:xfrm>
        </p:spPr>
        <p:txBody>
          <a:bodyPr/>
          <a:lstStyle>
            <a:lvl1pPr algn="l">
              <a:defRPr sz="900"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0B5130EC-B05B-5489-FBEC-DBEB6D1E737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0373350" y="6356349"/>
            <a:ext cx="987552" cy="365125"/>
          </a:xfrm>
        </p:spPr>
        <p:txBody>
          <a:bodyPr/>
          <a:lstStyle>
            <a:lvl1pPr>
              <a:defRPr sz="900"/>
            </a:lvl1pPr>
          </a:lstStyle>
          <a:p>
            <a:fld id="{A49DFD55-3C28-40EF-9E31-A92D2E4017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2085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B2CC92D-F90A-CB67-4860-D6939AC295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3094182" y="0"/>
            <a:ext cx="1745673" cy="38977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23A3821F-4537-4AE7-8829-C2E3AE60F6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76874" y="1671639"/>
            <a:ext cx="5884027" cy="1204912"/>
          </a:xfrm>
        </p:spPr>
        <p:txBody>
          <a:bodyPr anchor="b">
            <a:normAutofit/>
          </a:bodyPr>
          <a:lstStyle>
            <a:lvl1pPr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4C376638-5C5B-8E5B-0C26-8F63B98EA41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28230" y="-9144"/>
            <a:ext cx="5481955" cy="6876288"/>
          </a:xfrm>
          <a:custGeom>
            <a:avLst/>
            <a:gdLst>
              <a:gd name="connsiteX0" fmla="*/ 0 w 5476875"/>
              <a:gd name="connsiteY0" fmla="*/ 0 h 6858000"/>
              <a:gd name="connsiteX1" fmla="*/ 5476875 w 5476875"/>
              <a:gd name="connsiteY1" fmla="*/ 0 h 6858000"/>
              <a:gd name="connsiteX2" fmla="*/ 5476875 w 5476875"/>
              <a:gd name="connsiteY2" fmla="*/ 6858000 h 6858000"/>
              <a:gd name="connsiteX3" fmla="*/ 0 w 5476875"/>
              <a:gd name="connsiteY3" fmla="*/ 6858000 h 6858000"/>
              <a:gd name="connsiteX4" fmla="*/ 0 w 5476875"/>
              <a:gd name="connsiteY4" fmla="*/ 0 h 6858000"/>
              <a:gd name="connsiteX0" fmla="*/ 0 w 5476875"/>
              <a:gd name="connsiteY0" fmla="*/ 0 h 6858000"/>
              <a:gd name="connsiteX1" fmla="*/ 2520315 w 5476875"/>
              <a:gd name="connsiteY1" fmla="*/ 0 h 6858000"/>
              <a:gd name="connsiteX2" fmla="*/ 5476875 w 5476875"/>
              <a:gd name="connsiteY2" fmla="*/ 6858000 h 6858000"/>
              <a:gd name="connsiteX3" fmla="*/ 0 w 5476875"/>
              <a:gd name="connsiteY3" fmla="*/ 6858000 h 6858000"/>
              <a:gd name="connsiteX4" fmla="*/ 0 w 5476875"/>
              <a:gd name="connsiteY4" fmla="*/ 0 h 6858000"/>
              <a:gd name="connsiteX0" fmla="*/ 5080 w 5481955"/>
              <a:gd name="connsiteY0" fmla="*/ 0 h 6858000"/>
              <a:gd name="connsiteX1" fmla="*/ 2525395 w 5481955"/>
              <a:gd name="connsiteY1" fmla="*/ 0 h 6858000"/>
              <a:gd name="connsiteX2" fmla="*/ 5481955 w 5481955"/>
              <a:gd name="connsiteY2" fmla="*/ 6858000 h 6858000"/>
              <a:gd name="connsiteX3" fmla="*/ 5080 w 5481955"/>
              <a:gd name="connsiteY3" fmla="*/ 6858000 h 6858000"/>
              <a:gd name="connsiteX4" fmla="*/ 0 w 5481955"/>
              <a:gd name="connsiteY4" fmla="*/ 4805680 h 6858000"/>
              <a:gd name="connsiteX5" fmla="*/ 5080 w 5481955"/>
              <a:gd name="connsiteY5" fmla="*/ 0 h 6858000"/>
              <a:gd name="connsiteX0" fmla="*/ 5080 w 5481955"/>
              <a:gd name="connsiteY0" fmla="*/ 0 h 6863080"/>
              <a:gd name="connsiteX1" fmla="*/ 2525395 w 5481955"/>
              <a:gd name="connsiteY1" fmla="*/ 0 h 6863080"/>
              <a:gd name="connsiteX2" fmla="*/ 5481955 w 5481955"/>
              <a:gd name="connsiteY2" fmla="*/ 6858000 h 6863080"/>
              <a:gd name="connsiteX3" fmla="*/ 899160 w 5481955"/>
              <a:gd name="connsiteY3" fmla="*/ 6863080 h 6863080"/>
              <a:gd name="connsiteX4" fmla="*/ 0 w 5481955"/>
              <a:gd name="connsiteY4" fmla="*/ 4805680 h 6863080"/>
              <a:gd name="connsiteX5" fmla="*/ 5080 w 5481955"/>
              <a:gd name="connsiteY5" fmla="*/ 0 h 6863080"/>
              <a:gd name="connsiteX0" fmla="*/ 5080 w 5481955"/>
              <a:gd name="connsiteY0" fmla="*/ 0 h 6863080"/>
              <a:gd name="connsiteX1" fmla="*/ 2525395 w 5481955"/>
              <a:gd name="connsiteY1" fmla="*/ 0 h 6863080"/>
              <a:gd name="connsiteX2" fmla="*/ 5481955 w 5481955"/>
              <a:gd name="connsiteY2" fmla="*/ 6858000 h 6863080"/>
              <a:gd name="connsiteX3" fmla="*/ 899160 w 5481955"/>
              <a:gd name="connsiteY3" fmla="*/ 6863080 h 6863080"/>
              <a:gd name="connsiteX4" fmla="*/ 0 w 5481955"/>
              <a:gd name="connsiteY4" fmla="*/ 4805680 h 6863080"/>
              <a:gd name="connsiteX5" fmla="*/ 5080 w 5481955"/>
              <a:gd name="connsiteY5" fmla="*/ 0 h 6863080"/>
              <a:gd name="connsiteX0" fmla="*/ 5080 w 5481955"/>
              <a:gd name="connsiteY0" fmla="*/ 0 h 6863080"/>
              <a:gd name="connsiteX1" fmla="*/ 2525395 w 5481955"/>
              <a:gd name="connsiteY1" fmla="*/ 0 h 6863080"/>
              <a:gd name="connsiteX2" fmla="*/ 5481955 w 5481955"/>
              <a:gd name="connsiteY2" fmla="*/ 6858000 h 6863080"/>
              <a:gd name="connsiteX3" fmla="*/ 899160 w 5481955"/>
              <a:gd name="connsiteY3" fmla="*/ 6863080 h 6863080"/>
              <a:gd name="connsiteX4" fmla="*/ 0 w 5481955"/>
              <a:gd name="connsiteY4" fmla="*/ 4805680 h 6863080"/>
              <a:gd name="connsiteX5" fmla="*/ 5080 w 5481955"/>
              <a:gd name="connsiteY5" fmla="*/ 0 h 6863080"/>
              <a:gd name="connsiteX0" fmla="*/ 5080 w 5481955"/>
              <a:gd name="connsiteY0" fmla="*/ 0 h 6863080"/>
              <a:gd name="connsiteX1" fmla="*/ 2525395 w 5481955"/>
              <a:gd name="connsiteY1" fmla="*/ 0 h 6863080"/>
              <a:gd name="connsiteX2" fmla="*/ 5481955 w 5481955"/>
              <a:gd name="connsiteY2" fmla="*/ 6858000 h 6863080"/>
              <a:gd name="connsiteX3" fmla="*/ 899160 w 5481955"/>
              <a:gd name="connsiteY3" fmla="*/ 6863080 h 6863080"/>
              <a:gd name="connsiteX4" fmla="*/ 0 w 5481955"/>
              <a:gd name="connsiteY4" fmla="*/ 4759960 h 6863080"/>
              <a:gd name="connsiteX5" fmla="*/ 5080 w 5481955"/>
              <a:gd name="connsiteY5" fmla="*/ 0 h 6863080"/>
              <a:gd name="connsiteX0" fmla="*/ 5080 w 5481955"/>
              <a:gd name="connsiteY0" fmla="*/ 0 h 6863080"/>
              <a:gd name="connsiteX1" fmla="*/ 2525395 w 5481955"/>
              <a:gd name="connsiteY1" fmla="*/ 0 h 6863080"/>
              <a:gd name="connsiteX2" fmla="*/ 5481955 w 5481955"/>
              <a:gd name="connsiteY2" fmla="*/ 6858000 h 6863080"/>
              <a:gd name="connsiteX3" fmla="*/ 899160 w 5481955"/>
              <a:gd name="connsiteY3" fmla="*/ 6863080 h 6863080"/>
              <a:gd name="connsiteX4" fmla="*/ 0 w 5481955"/>
              <a:gd name="connsiteY4" fmla="*/ 4759960 h 6863080"/>
              <a:gd name="connsiteX5" fmla="*/ 5080 w 5481955"/>
              <a:gd name="connsiteY5" fmla="*/ 0 h 6863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81955" h="6863080">
                <a:moveTo>
                  <a:pt x="5080" y="0"/>
                </a:moveTo>
                <a:lnTo>
                  <a:pt x="2525395" y="0"/>
                </a:lnTo>
                <a:lnTo>
                  <a:pt x="5481955" y="6858000"/>
                </a:lnTo>
                <a:lnTo>
                  <a:pt x="899160" y="6863080"/>
                </a:lnTo>
                <a:cubicBezTo>
                  <a:pt x="506307" y="5933440"/>
                  <a:pt x="413173" y="5720080"/>
                  <a:pt x="0" y="4759960"/>
                </a:cubicBezTo>
                <a:cubicBezTo>
                  <a:pt x="1693" y="3158067"/>
                  <a:pt x="3387" y="1601893"/>
                  <a:pt x="5080" y="0"/>
                </a:cubicBezTo>
                <a:close/>
              </a:path>
            </a:pathLst>
          </a:custGeom>
        </p:spPr>
        <p:txBody>
          <a:bodyPr lIns="274320" tIns="91440" bIns="91440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04569D00-2037-2A8D-943B-22FAC1C0B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25500" y="6356349"/>
            <a:ext cx="3819228" cy="365125"/>
          </a:xfrm>
        </p:spPr>
        <p:txBody>
          <a:bodyPr/>
          <a:lstStyle>
            <a:lvl1pPr algn="l">
              <a:defRPr sz="900"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75967A9D-0B53-4F3F-0872-495C23A33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/>
          <a:lstStyle>
            <a:lvl1pPr>
              <a:defRPr sz="900"/>
            </a:lvl1pPr>
          </a:lstStyle>
          <a:p>
            <a:fld id="{A49DFD55-3C28-40EF-9E31-A92D2E4017F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643B0E9A-A777-8745-6A36-0A79CB5E036B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5453725" y="3660774"/>
            <a:ext cx="5907176" cy="2536826"/>
          </a:xfrm>
        </p:spPr>
        <p:txBody>
          <a:bodyPr tIns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800" b="0" spc="50" baseline="0"/>
            </a:lvl1pPr>
            <a:lvl2pPr marL="28346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2pPr>
            <a:lvl3pPr marL="566928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3pPr>
            <a:lvl4pPr marL="859536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4pPr>
            <a:lvl5pPr marL="115214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177805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0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1" y="895350"/>
            <a:ext cx="3247662" cy="1917700"/>
          </a:xfrm>
        </p:spPr>
        <p:txBody>
          <a:bodyPr>
            <a:normAutofit/>
          </a:bodyPr>
          <a:lstStyle>
            <a:lvl1pPr algn="l">
              <a:defRPr lang="en-US" sz="24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A14C3057-3BCC-F9A2-98D8-17DDB36F1823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838200" y="2813049"/>
            <a:ext cx="3247662" cy="3238499"/>
          </a:xfrm>
        </p:spPr>
        <p:txBody>
          <a:bodyPr tIns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800" b="0" spc="50" baseline="0"/>
            </a:lvl1pPr>
            <a:lvl2pPr marL="28346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2pPr>
            <a:lvl3pPr marL="566928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3pPr>
            <a:lvl4pPr marL="859536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4pPr>
            <a:lvl5pPr marL="115214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C3975522-461E-4D79-B5B9-BF9471B54688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4216396" y="895927"/>
            <a:ext cx="7137404" cy="5115889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table</a:t>
            </a:r>
            <a:endParaRPr lang="en-US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5F91997C-538B-C8B9-14D7-31A1932F6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1615" y="6356349"/>
            <a:ext cx="3819228" cy="365125"/>
          </a:xfrm>
        </p:spPr>
        <p:txBody>
          <a:bodyPr/>
          <a:lstStyle>
            <a:lvl1pPr algn="l">
              <a:defRPr sz="900"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1F777EF4-982E-9337-7E82-31DC723C1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/>
          <a:lstStyle>
            <a:lvl1pPr>
              <a:defRPr sz="900"/>
            </a:lvl1pPr>
          </a:lstStyle>
          <a:p>
            <a:fld id="{A49DFD55-3C28-40EF-9E31-A92D2E4017FF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34303BA-AFB6-0E22-486F-785994E3B7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2327564" cy="1505528"/>
            <a:chOff x="0" y="0"/>
            <a:chExt cx="2238376" cy="3105150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F66E3A08-02EB-7B54-5089-E7A7F19FD725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0" y="0"/>
              <a:ext cx="1238250" cy="310515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814F9BE5-00B2-ADDF-771C-AB098B36C820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0" y="0"/>
              <a:ext cx="2238376" cy="24765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280816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37192"/>
            <a:ext cx="5655197" cy="1997867"/>
          </a:xfrm>
        </p:spPr>
        <p:txBody>
          <a:bodyPr anchor="b">
            <a:normAutofit/>
          </a:bodyPr>
          <a:lstStyle>
            <a:lvl1pPr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8200" y="2705177"/>
            <a:ext cx="5733772" cy="448990"/>
          </a:xfrm>
        </p:spPr>
        <p:txBody>
          <a:bodyPr anchor="ctr">
            <a:noAutofit/>
          </a:bodyPr>
          <a:lstStyle>
            <a:lvl1pPr marL="0" indent="0">
              <a:buNone/>
              <a:defRPr lang="en-US" sz="1800" b="1" kern="1200" spc="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8199" y="3154166"/>
            <a:ext cx="5733773" cy="3032733"/>
          </a:xfrm>
        </p:spPr>
        <p:txBody>
          <a:bodyPr>
            <a:norm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800" spc="50" baseline="0"/>
            </a:lvl1pPr>
            <a:lvl2pPr marL="7429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800" spc="50" baseline="0"/>
            </a:lvl2pPr>
            <a:lvl3pPr marL="12001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800" spc="50" baseline="0"/>
            </a:lvl3pPr>
            <a:lvl4pPr marL="16573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800" spc="50" baseline="0"/>
            </a:lvl4pPr>
            <a:lvl5pPr marL="21145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800" spc="50" baseline="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7887108" y="2705177"/>
            <a:ext cx="3943627" cy="448989"/>
          </a:xfrm>
        </p:spPr>
        <p:txBody>
          <a:bodyPr anchor="ctr">
            <a:noAutofit/>
          </a:bodyPr>
          <a:lstStyle>
            <a:lvl1pPr marL="0" indent="0">
              <a:buNone/>
              <a:defRPr lang="en-US" sz="1800" b="1" kern="1200" spc="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0120DFF5-B64A-9744-4500-1D7BBA19BF1C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7887107" y="3164867"/>
            <a:ext cx="3943627" cy="3032733"/>
          </a:xfrm>
        </p:spPr>
        <p:txBody>
          <a:bodyPr tIns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800" b="0" spc="50" baseline="0"/>
            </a:lvl1pPr>
            <a:lvl2pPr marL="28346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2pPr>
            <a:lvl3pPr marL="566928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3pPr>
            <a:lvl4pPr marL="859536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4pPr>
            <a:lvl5pPr marL="115214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43986" y="6356350"/>
            <a:ext cx="4114800" cy="365125"/>
          </a:xfrm>
        </p:spPr>
        <p:txBody>
          <a:bodyPr/>
          <a:lstStyle>
            <a:lvl1pPr algn="l">
              <a:defRPr sz="900"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A49DFD55-3C28-40EF-9E31-A92D2E4017F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E0588715-35AD-8BE1-A5FC-E28BDD3854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8645" t="319" r="28732" b="73496"/>
          <a:stretch/>
        </p:blipFill>
        <p:spPr>
          <a:xfrm rot="10800000" flipH="1">
            <a:off x="6308436" y="-11"/>
            <a:ext cx="5883564" cy="236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4519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544E9C70-0200-3C21-7766-CB9EA5FBFA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2590800" cy="1027906"/>
            <a:chOff x="0" y="0"/>
            <a:chExt cx="2590800" cy="1027906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1D5E4B16-2071-DEE9-BE53-F35AFBEFCA57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0" y="0"/>
              <a:ext cx="2590800" cy="762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1CB2B071-0355-D550-18A8-9D515CA16987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0" y="0"/>
              <a:ext cx="704850" cy="102790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53550"/>
            <a:ext cx="10515600" cy="1325563"/>
          </a:xfrm>
        </p:spPr>
        <p:txBody>
          <a:bodyPr anchor="b"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C3975522-461E-4D79-B5B9-BF9471B54688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838200" y="2111381"/>
            <a:ext cx="10515600" cy="3570963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table</a:t>
            </a:r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FB554B2-4C33-2975-9F27-94B8AE71D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49"/>
            <a:ext cx="3819228" cy="365125"/>
          </a:xfrm>
        </p:spPr>
        <p:txBody>
          <a:bodyPr/>
          <a:lstStyle>
            <a:lvl1pPr algn="l">
              <a:defRPr sz="900"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03C6776-E983-2BA3-1054-75996FE0F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/>
          <a:lstStyle>
            <a:lvl1pPr>
              <a:defRPr sz="900"/>
            </a:lvl1pPr>
          </a:lstStyle>
          <a:p>
            <a:fld id="{A49DFD55-3C28-40EF-9E31-A92D2E4017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06800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losin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67200" y="1615736"/>
            <a:ext cx="4179570" cy="1524735"/>
          </a:xfrm>
        </p:spPr>
        <p:txBody>
          <a:bodyPr anchor="b">
            <a:noAutofit/>
          </a:bodyPr>
          <a:lstStyle>
            <a:lvl1pPr algn="l">
              <a:defRPr sz="3600" spc="15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457758-A125-4CEA-A3D5-CBD010417BD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267200" y="3238103"/>
            <a:ext cx="4179570" cy="2850181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buNone/>
              <a:defRPr sz="1800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ED3361C9-310A-4255-A94E-B77588962D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3176938" cy="6858000"/>
          </a:xfrm>
          <a:prstGeom prst="rect">
            <a:avLst/>
          </a:prstGeom>
        </p:spPr>
      </p:pic>
      <p:sp>
        <p:nvSpPr>
          <p:cNvPr id="10" name="Footer Placeholder 7">
            <a:extLst>
              <a:ext uri="{FF2B5EF4-FFF2-40B4-BE49-F238E27FC236}">
                <a16:creationId xmlns:a16="http://schemas.microsoft.com/office/drawing/2014/main" id="{6026D44C-0B39-4DE1-A0FC-5615DDAAE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67200" y="6356350"/>
            <a:ext cx="4179570" cy="365125"/>
          </a:xfrm>
        </p:spPr>
        <p:txBody>
          <a:bodyPr/>
          <a:lstStyle>
            <a:lvl1pPr algn="l">
              <a:defRPr sz="900"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1" name="Slide Number Placeholder 8">
            <a:extLst>
              <a:ext uri="{FF2B5EF4-FFF2-40B4-BE49-F238E27FC236}">
                <a16:creationId xmlns:a16="http://schemas.microsoft.com/office/drawing/2014/main" id="{0F8222B4-B618-42C4-8BDB-D2E4DF2F2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79428" y="6356350"/>
            <a:ext cx="1774371" cy="365125"/>
          </a:xfrm>
        </p:spPr>
        <p:txBody>
          <a:bodyPr/>
          <a:lstStyle>
            <a:lvl1pPr>
              <a:defRPr sz="900"/>
            </a:lvl1pPr>
          </a:lstStyle>
          <a:p>
            <a:fld id="{A49DFD55-3C28-40EF-9E31-A92D2E4017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11404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F4C17E5-24ED-44BC-BA50-02EF90355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33D101-3AF0-4F06-90ED-B83615C36C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AE9FDE-AF95-49F8-A927-35A23C9E65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2E900D-8FF9-4E80-860D-89C2D3B4E4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A66A0C-1415-46A3-A1FF-BE18C70873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9DFD55-3C28-40EF-9E31-A92D2E4017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9061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9" r:id="rId3"/>
    <p:sldLayoutId id="2147483670" r:id="rId4"/>
    <p:sldLayoutId id="2147483651" r:id="rId5"/>
    <p:sldLayoutId id="2147483671" r:id="rId6"/>
    <p:sldLayoutId id="2147483672" r:id="rId7"/>
    <p:sldLayoutId id="2147483673" r:id="rId8"/>
    <p:sldLayoutId id="2147483664" r:id="rId9"/>
    <p:sldLayoutId id="2147483674" r:id="rId10"/>
    <p:sldLayoutId id="2147483653" r:id="rId11"/>
    <p:sldLayoutId id="2147483667" r:id="rId12"/>
    <p:sldLayoutId id="2147483665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E75451-6A4B-484B-9ED1-353CCE25B0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91350" y="487680"/>
            <a:ext cx="4179570" cy="3376691"/>
          </a:xfrm>
        </p:spPr>
        <p:txBody>
          <a:bodyPr anchor="b">
            <a:normAutofit/>
          </a:bodyPr>
          <a:lstStyle/>
          <a:p>
            <a:r>
              <a:rPr lang="en-US" dirty="0">
                <a:latin typeface="Arial Rounded MT Bold" panose="020F0704030504030204" pitchFamily="34" charset="0"/>
              </a:rPr>
              <a:t>Linux meets robotics</a:t>
            </a:r>
          </a:p>
        </p:txBody>
      </p:sp>
      <p:pic>
        <p:nvPicPr>
          <p:cNvPr id="4" name="Video 3" descr="Box Packages">
            <a:extLst>
              <a:ext uri="{FF2B5EF4-FFF2-40B4-BE49-F238E27FC236}">
                <a16:creationId xmlns:a16="http://schemas.microsoft.com/office/drawing/2014/main" id="{3AFECF14-0E67-0016-290D-CEA9FE048BE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23429" r="22593"/>
          <a:stretch>
            <a:fillRect/>
          </a:stretch>
        </p:blipFill>
        <p:spPr>
          <a:xfrm>
            <a:off x="20" y="-5080"/>
            <a:ext cx="6576271" cy="6872605"/>
          </a:xfrm>
          <a:custGeom>
            <a:avLst/>
            <a:gdLst>
              <a:gd name="connsiteX0" fmla="*/ 0 w 6576291"/>
              <a:gd name="connsiteY0" fmla="*/ 0 h 6867525"/>
              <a:gd name="connsiteX1" fmla="*/ 6576291 w 6576291"/>
              <a:gd name="connsiteY1" fmla="*/ 0 h 6867525"/>
              <a:gd name="connsiteX2" fmla="*/ 6576291 w 6576291"/>
              <a:gd name="connsiteY2" fmla="*/ 6867525 h 6867525"/>
              <a:gd name="connsiteX3" fmla="*/ 0 w 6576291"/>
              <a:gd name="connsiteY3" fmla="*/ 6867525 h 6867525"/>
              <a:gd name="connsiteX4" fmla="*/ 0 w 6576291"/>
              <a:gd name="connsiteY4" fmla="*/ 0 h 6867525"/>
              <a:gd name="connsiteX0" fmla="*/ 0 w 6576291"/>
              <a:gd name="connsiteY0" fmla="*/ 5080 h 6872605"/>
              <a:gd name="connsiteX1" fmla="*/ 3604491 w 6576291"/>
              <a:gd name="connsiteY1" fmla="*/ 0 h 6872605"/>
              <a:gd name="connsiteX2" fmla="*/ 6576291 w 6576291"/>
              <a:gd name="connsiteY2" fmla="*/ 6872605 h 6872605"/>
              <a:gd name="connsiteX3" fmla="*/ 0 w 6576291"/>
              <a:gd name="connsiteY3" fmla="*/ 6872605 h 6872605"/>
              <a:gd name="connsiteX4" fmla="*/ 0 w 6576291"/>
              <a:gd name="connsiteY4" fmla="*/ 5080 h 6872605"/>
              <a:gd name="connsiteX0" fmla="*/ 0 w 6576291"/>
              <a:gd name="connsiteY0" fmla="*/ 0 h 6867525"/>
              <a:gd name="connsiteX1" fmla="*/ 3624811 w 6576291"/>
              <a:gd name="connsiteY1" fmla="*/ 10160 h 6867525"/>
              <a:gd name="connsiteX2" fmla="*/ 6576291 w 6576291"/>
              <a:gd name="connsiteY2" fmla="*/ 6867525 h 6867525"/>
              <a:gd name="connsiteX3" fmla="*/ 0 w 6576291"/>
              <a:gd name="connsiteY3" fmla="*/ 6867525 h 6867525"/>
              <a:gd name="connsiteX4" fmla="*/ 0 w 6576291"/>
              <a:gd name="connsiteY4" fmla="*/ 0 h 6867525"/>
              <a:gd name="connsiteX0" fmla="*/ 0 w 6576291"/>
              <a:gd name="connsiteY0" fmla="*/ 5080 h 6872605"/>
              <a:gd name="connsiteX1" fmla="*/ 3629891 w 6576291"/>
              <a:gd name="connsiteY1" fmla="*/ 0 h 6872605"/>
              <a:gd name="connsiteX2" fmla="*/ 6576291 w 6576291"/>
              <a:gd name="connsiteY2" fmla="*/ 6872605 h 6872605"/>
              <a:gd name="connsiteX3" fmla="*/ 0 w 6576291"/>
              <a:gd name="connsiteY3" fmla="*/ 6872605 h 6872605"/>
              <a:gd name="connsiteX4" fmla="*/ 0 w 6576291"/>
              <a:gd name="connsiteY4" fmla="*/ 5080 h 68726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76291" h="6872605">
                <a:moveTo>
                  <a:pt x="0" y="5080"/>
                </a:moveTo>
                <a:lnTo>
                  <a:pt x="3629891" y="0"/>
                </a:lnTo>
                <a:lnTo>
                  <a:pt x="6576291" y="6872605"/>
                </a:lnTo>
                <a:lnTo>
                  <a:pt x="0" y="6872605"/>
                </a:lnTo>
                <a:lnTo>
                  <a:pt x="0" y="5080"/>
                </a:lnTo>
                <a:close/>
              </a:path>
            </a:pathLst>
          </a:custGeom>
          <a:noFill/>
        </p:spPr>
      </p:pic>
    </p:spTree>
    <p:extLst>
      <p:ext uri="{BB962C8B-B14F-4D97-AF65-F5344CB8AC3E}">
        <p14:creationId xmlns:p14="http://schemas.microsoft.com/office/powerpoint/2010/main" val="2586058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8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1E94C0-E92D-C419-B98A-EE484AB09C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32247-156F-EE10-1609-70281EB105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0" y="2636319"/>
            <a:ext cx="6096000" cy="1585361"/>
          </a:xfrm>
        </p:spPr>
        <p:txBody>
          <a:bodyPr/>
          <a:lstStyle/>
          <a:p>
            <a:r>
              <a:rPr lang="en-US" dirty="0">
                <a:latin typeface="Arial Rounded MT Bold" panose="020F0704030504030204" pitchFamily="34" charset="0"/>
              </a:rPr>
              <a:t>Have you ever seen automated restaurants?</a:t>
            </a:r>
          </a:p>
        </p:txBody>
      </p:sp>
    </p:spTree>
    <p:extLst>
      <p:ext uri="{BB962C8B-B14F-4D97-AF65-F5344CB8AC3E}">
        <p14:creationId xmlns:p14="http://schemas.microsoft.com/office/powerpoint/2010/main" val="24504536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65E59F-5289-A859-8727-A74F75D948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DFD55-3C28-40EF-9E31-A92D2E4017FF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1034" name="Picture 10">
            <a:extLst>
              <a:ext uri="{FF2B5EF4-FFF2-40B4-BE49-F238E27FC236}">
                <a16:creationId xmlns:a16="http://schemas.microsoft.com/office/drawing/2014/main" id="{E9D6DB65-0791-C992-6AEF-FDB7636293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4774" y="1551296"/>
            <a:ext cx="6676885" cy="3755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56568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F7B97E-A09C-154E-6A81-78FDE7BCC6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FFE392-A476-88C5-7B76-C9E662314F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DFD55-3C28-40EF-9E31-A92D2E4017FF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2058" name="Picture 10">
            <a:extLst>
              <a:ext uri="{FF2B5EF4-FFF2-40B4-BE49-F238E27FC236}">
                <a16:creationId xmlns:a16="http://schemas.microsoft.com/office/drawing/2014/main" id="{82599580-0355-234F-7981-E00D7313BB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8558" y="1402431"/>
            <a:ext cx="6067854" cy="4053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57190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AF3A6C-4645-027D-B501-FC1A92CFCF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EE655F-8C49-4D59-76E9-0A51836CD7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0" y="3115273"/>
            <a:ext cx="6096000" cy="627454"/>
          </a:xfrm>
        </p:spPr>
        <p:txBody>
          <a:bodyPr/>
          <a:lstStyle/>
          <a:p>
            <a:r>
              <a:rPr lang="en-US" dirty="0">
                <a:latin typeface="Arial Rounded MT Bold" panose="020F0704030504030204" pitchFamily="34" charset="0"/>
              </a:rPr>
              <a:t>How do they work?</a:t>
            </a:r>
          </a:p>
        </p:txBody>
      </p:sp>
    </p:spTree>
    <p:extLst>
      <p:ext uri="{BB962C8B-B14F-4D97-AF65-F5344CB8AC3E}">
        <p14:creationId xmlns:p14="http://schemas.microsoft.com/office/powerpoint/2010/main" val="7531543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8AFA5E-469B-2BFC-9D4E-BD1EC6E48C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17259" y="487680"/>
            <a:ext cx="4353661" cy="3376691"/>
          </a:xfrm>
        </p:spPr>
        <p:txBody>
          <a:bodyPr/>
          <a:lstStyle/>
          <a:p>
            <a:r>
              <a:rPr lang="en-US" dirty="0">
                <a:latin typeface="Arial Rounded MT Bold" panose="020F0704030504030204" pitchFamily="34" charset="0"/>
              </a:rPr>
              <a:t>Raspberry pi 5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944268F6-A361-9907-F87F-9C4377ECAE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 flipV="1">
            <a:off x="0" y="254643"/>
            <a:ext cx="6096000" cy="85576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C65FD3B1-1D24-D5A5-73BC-00C9583CC2F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l="23083" r="23083"/>
          <a:stretch/>
        </p:blipFill>
        <p:spPr>
          <a:custGeom>
            <a:avLst/>
            <a:gdLst>
              <a:gd name="connsiteX0" fmla="*/ 0 w 6576291"/>
              <a:gd name="connsiteY0" fmla="*/ 0 h 6867525"/>
              <a:gd name="connsiteX1" fmla="*/ 6576291 w 6576291"/>
              <a:gd name="connsiteY1" fmla="*/ 0 h 6867525"/>
              <a:gd name="connsiteX2" fmla="*/ 6576291 w 6576291"/>
              <a:gd name="connsiteY2" fmla="*/ 6867525 h 6867525"/>
              <a:gd name="connsiteX3" fmla="*/ 0 w 6576291"/>
              <a:gd name="connsiteY3" fmla="*/ 6867525 h 6867525"/>
              <a:gd name="connsiteX4" fmla="*/ 0 w 6576291"/>
              <a:gd name="connsiteY4" fmla="*/ 0 h 6867525"/>
              <a:gd name="connsiteX0" fmla="*/ 0 w 6576291"/>
              <a:gd name="connsiteY0" fmla="*/ 5080 h 6872605"/>
              <a:gd name="connsiteX1" fmla="*/ 3604491 w 6576291"/>
              <a:gd name="connsiteY1" fmla="*/ 0 h 6872605"/>
              <a:gd name="connsiteX2" fmla="*/ 6576291 w 6576291"/>
              <a:gd name="connsiteY2" fmla="*/ 6872605 h 6872605"/>
              <a:gd name="connsiteX3" fmla="*/ 0 w 6576291"/>
              <a:gd name="connsiteY3" fmla="*/ 6872605 h 6872605"/>
              <a:gd name="connsiteX4" fmla="*/ 0 w 6576291"/>
              <a:gd name="connsiteY4" fmla="*/ 5080 h 6872605"/>
              <a:gd name="connsiteX0" fmla="*/ 0 w 6576291"/>
              <a:gd name="connsiteY0" fmla="*/ 0 h 6867525"/>
              <a:gd name="connsiteX1" fmla="*/ 3624811 w 6576291"/>
              <a:gd name="connsiteY1" fmla="*/ 10160 h 6867525"/>
              <a:gd name="connsiteX2" fmla="*/ 6576291 w 6576291"/>
              <a:gd name="connsiteY2" fmla="*/ 6867525 h 6867525"/>
              <a:gd name="connsiteX3" fmla="*/ 0 w 6576291"/>
              <a:gd name="connsiteY3" fmla="*/ 6867525 h 6867525"/>
              <a:gd name="connsiteX4" fmla="*/ 0 w 6576291"/>
              <a:gd name="connsiteY4" fmla="*/ 0 h 6867525"/>
              <a:gd name="connsiteX0" fmla="*/ 0 w 6576291"/>
              <a:gd name="connsiteY0" fmla="*/ 5080 h 6872605"/>
              <a:gd name="connsiteX1" fmla="*/ 3629891 w 6576291"/>
              <a:gd name="connsiteY1" fmla="*/ 0 h 6872605"/>
              <a:gd name="connsiteX2" fmla="*/ 6576291 w 6576291"/>
              <a:gd name="connsiteY2" fmla="*/ 6872605 h 6872605"/>
              <a:gd name="connsiteX3" fmla="*/ 0 w 6576291"/>
              <a:gd name="connsiteY3" fmla="*/ 6872605 h 6872605"/>
              <a:gd name="connsiteX4" fmla="*/ 0 w 6576291"/>
              <a:gd name="connsiteY4" fmla="*/ 5080 h 68726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76291" h="6872605">
                <a:moveTo>
                  <a:pt x="0" y="5080"/>
                </a:moveTo>
                <a:lnTo>
                  <a:pt x="3629891" y="0"/>
                </a:lnTo>
                <a:lnTo>
                  <a:pt x="6576291" y="6872605"/>
                </a:lnTo>
                <a:lnTo>
                  <a:pt x="0" y="6872605"/>
                </a:lnTo>
                <a:lnTo>
                  <a:pt x="0" y="508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2414591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32731C-311B-46F7-A865-6C3AF6B09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2318" y="268360"/>
            <a:ext cx="7288282" cy="2121177"/>
          </a:xfrm>
        </p:spPr>
        <p:txBody>
          <a:bodyPr/>
          <a:lstStyle/>
          <a:p>
            <a:r>
              <a:rPr lang="en-US" dirty="0"/>
              <a:t>Initial concept.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ECE635A2-70B8-3EAB-6A18-952B02EBA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/>
          <a:lstStyle/>
          <a:p>
            <a:fld id="{A49DFD55-3C28-40EF-9E31-A92D2E4017FF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A08A5C9D-648B-6D21-6BE0-A058ED321E3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 bwMode="auto">
          <a:xfrm>
            <a:off x="3269516" y="2389537"/>
            <a:ext cx="3393886" cy="3406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15163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E2E6A-35EC-1B8E-0FD7-8C67870ACA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3700" y="568961"/>
            <a:ext cx="8420100" cy="1780860"/>
          </a:xfrm>
        </p:spPr>
        <p:txBody>
          <a:bodyPr/>
          <a:lstStyle/>
          <a:p>
            <a:r>
              <a:rPr lang="en-US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Two pillars that keep the bot alive.</a:t>
            </a:r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554B61B9-26F6-B304-92CD-03053DAAF2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933700" y="2797255"/>
            <a:ext cx="3924300" cy="464499"/>
          </a:xfrm>
        </p:spPr>
        <p:txBody>
          <a:bodyPr/>
          <a:lstStyle/>
          <a:p>
            <a:r>
              <a:rPr lang="en-US" dirty="0">
                <a:latin typeface="Consolas" pitchFamily="34" charset="0"/>
                <a:ea typeface="Consolas" pitchFamily="34" charset="-122"/>
                <a:cs typeface="Consolas" pitchFamily="34" charset="-120"/>
              </a:rPr>
              <a:t>IPC</a:t>
            </a:r>
            <a:endParaRPr lang="en-US" dirty="0"/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EDBE6233-75E9-40D1-968F-58CA9AD0FF50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2933700" y="3251596"/>
            <a:ext cx="3943627" cy="3234264"/>
          </a:xfrm>
        </p:spPr>
        <p:txBody>
          <a:bodyPr>
            <a:normAutofit lnSpcReduction="10000"/>
          </a:bodyPr>
          <a:lstStyle/>
          <a:p>
            <a:r>
              <a:rPr lang="en-US" sz="1000" dirty="0" err="1">
                <a:solidFill>
                  <a:schemeClr val="bg1"/>
                </a:solidFill>
                <a:highlight>
                  <a:srgbClr val="00000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mq_send</a:t>
            </a:r>
            <a:r>
              <a:rPr lang="en-US" sz="1000" dirty="0">
                <a:solidFill>
                  <a:schemeClr val="bg1"/>
                </a:solidFill>
                <a:highlight>
                  <a:srgbClr val="00000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r>
              <a:rPr lang="en-US" sz="1000" dirty="0" err="1">
                <a:solidFill>
                  <a:schemeClr val="bg1"/>
                </a:solidFill>
                <a:highlight>
                  <a:srgbClr val="00000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mq</a:t>
            </a:r>
            <a:r>
              <a:rPr lang="en-US" sz="1000" dirty="0">
                <a:solidFill>
                  <a:schemeClr val="bg1"/>
                </a:solidFill>
                <a:highlight>
                  <a:srgbClr val="00000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, &amp;</a:t>
            </a:r>
            <a:r>
              <a:rPr lang="en-US" sz="1000" dirty="0" err="1">
                <a:solidFill>
                  <a:schemeClr val="bg1"/>
                </a:solidFill>
                <a:highlight>
                  <a:srgbClr val="00000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order_msg</a:t>
            </a:r>
            <a:r>
              <a:rPr lang="en-US" sz="1000" dirty="0">
                <a:solidFill>
                  <a:schemeClr val="bg1"/>
                </a:solidFill>
                <a:highlight>
                  <a:srgbClr val="00000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, </a:t>
            </a:r>
            <a:r>
              <a:rPr lang="en-US" sz="1000" dirty="0" err="1">
                <a:solidFill>
                  <a:schemeClr val="bg1"/>
                </a:solidFill>
                <a:highlight>
                  <a:srgbClr val="00000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sizeof</a:t>
            </a:r>
            <a:r>
              <a:rPr lang="en-US" sz="1000" dirty="0">
                <a:solidFill>
                  <a:schemeClr val="bg1"/>
                </a:solidFill>
                <a:highlight>
                  <a:srgbClr val="00000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r>
              <a:rPr lang="en-US" sz="1000" dirty="0" err="1">
                <a:solidFill>
                  <a:schemeClr val="bg1"/>
                </a:solidFill>
                <a:highlight>
                  <a:srgbClr val="00000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order_msg</a:t>
            </a:r>
            <a:r>
              <a:rPr lang="en-US" sz="1000" dirty="0">
                <a:solidFill>
                  <a:schemeClr val="bg1"/>
                </a:solidFill>
                <a:highlight>
                  <a:srgbClr val="00000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), 0);</a:t>
            </a:r>
            <a:endParaRPr lang="en-US" sz="1000" dirty="0">
              <a:solidFill>
                <a:schemeClr val="bg1"/>
              </a:solidFill>
              <a:highlight>
                <a:srgbClr val="000000"/>
              </a:highlight>
            </a:endParaRPr>
          </a:p>
          <a:p>
            <a:r>
              <a:rPr lang="en-US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The ordering UI and the balancing arm run as independent Linux processes. They communicate via a POSIX message queue (/dev/</a:t>
            </a:r>
            <a:r>
              <a:rPr lang="en-US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mqueue</a:t>
            </a:r>
            <a:r>
              <a:rPr lang="en-US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). When an order is placed, a structured message is pushed onto the queue — the arm process reads it and adjusts grip stance before movement begins. No shared memory, no race conditions on the data path.</a:t>
            </a:r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CB9F9E8B-42CD-AC26-AFC9-F1F6669569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410173" y="2797255"/>
            <a:ext cx="3943627" cy="464499"/>
          </a:xfrm>
        </p:spPr>
        <p:txBody>
          <a:bodyPr/>
          <a:lstStyle/>
          <a:p>
            <a:r>
              <a:rPr lang="en-US" dirty="0">
                <a:latin typeface="Consolas" pitchFamily="34" charset="0"/>
                <a:ea typeface="Consolas" pitchFamily="34" charset="-122"/>
                <a:cs typeface="Consolas" pitchFamily="34" charset="-120"/>
              </a:rPr>
              <a:t>SCHED</a:t>
            </a:r>
            <a:endParaRPr lang="en-US" dirty="0"/>
          </a:p>
        </p:txBody>
      </p:sp>
      <p:sp>
        <p:nvSpPr>
          <p:cNvPr id="50" name="Content Placeholder 49">
            <a:extLst>
              <a:ext uri="{FF2B5EF4-FFF2-40B4-BE49-F238E27FC236}">
                <a16:creationId xmlns:a16="http://schemas.microsoft.com/office/drawing/2014/main" id="{8F6B2AE9-DDE4-FD99-A235-3B39EEE21481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7410173" y="3251595"/>
            <a:ext cx="3943627" cy="3234264"/>
          </a:xfrm>
        </p:spPr>
        <p:txBody>
          <a:bodyPr>
            <a:normAutofit/>
          </a:bodyPr>
          <a:lstStyle/>
          <a:p>
            <a:r>
              <a:rPr lang="en-US" sz="1000" dirty="0" err="1">
                <a:solidFill>
                  <a:schemeClr val="bg2"/>
                </a:solidFill>
                <a:highlight>
                  <a:srgbClr val="00000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sched_setscheduler</a:t>
            </a:r>
            <a:r>
              <a:rPr lang="en-US" sz="1000" dirty="0">
                <a:solidFill>
                  <a:schemeClr val="bg2"/>
                </a:solidFill>
                <a:highlight>
                  <a:srgbClr val="00000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r>
              <a:rPr lang="en-US" sz="1000" dirty="0" err="1">
                <a:solidFill>
                  <a:schemeClr val="bg2"/>
                </a:solidFill>
                <a:highlight>
                  <a:srgbClr val="00000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pid</a:t>
            </a:r>
            <a:r>
              <a:rPr lang="en-US" sz="1000" dirty="0">
                <a:solidFill>
                  <a:schemeClr val="bg2"/>
                </a:solidFill>
                <a:highlight>
                  <a:srgbClr val="00000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, SCHED_FIFO, &amp;</a:t>
            </a:r>
            <a:r>
              <a:rPr lang="en-US" sz="1000" dirty="0" err="1">
                <a:solidFill>
                  <a:schemeClr val="bg2"/>
                </a:solidFill>
                <a:highlight>
                  <a:srgbClr val="00000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sp</a:t>
            </a:r>
            <a:r>
              <a:rPr lang="en-US" sz="1000" dirty="0">
                <a:solidFill>
                  <a:schemeClr val="bg2"/>
                </a:solidFill>
                <a:highlight>
                  <a:srgbClr val="00000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);</a:t>
            </a:r>
            <a:endParaRPr lang="en-US" sz="1000" dirty="0">
              <a:solidFill>
                <a:schemeClr val="bg2"/>
              </a:solidFill>
              <a:highlight>
                <a:srgbClr val="000000"/>
              </a:highlight>
            </a:endParaRPr>
          </a:p>
          <a:p>
            <a:r>
              <a:rPr lang="en-US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The balancing loop is promoted to real-time scheduling class SCHED_FIFO with the highest priority. The ordering UI runs at default nice value (0). Linux's CFS ensures the balance loop pre-empts the UI if both are runnable — a spill prevention measure at the OS level.</a:t>
            </a:r>
            <a:endParaRPr lang="en-US" sz="1200" dirty="0">
              <a:solidFill>
                <a:schemeClr val="bg2"/>
              </a:solidFill>
              <a:highlight>
                <a:srgbClr val="000000"/>
              </a:highlight>
              <a:latin typeface="Consolas" pitchFamily="34" charset="0"/>
              <a:ea typeface="Consolas" pitchFamily="34" charset="-122"/>
              <a:cs typeface="Consolas" pitchFamily="34" charset="-120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F44A959-C2BB-9170-C99C-1A2EDB71B9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/>
          <a:lstStyle/>
          <a:p>
            <a:fld id="{A49DFD55-3C28-40EF-9E31-A92D2E4017FF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4587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09140014-73D5-419B-8867-972BB18D5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37192"/>
            <a:ext cx="5655197" cy="1997867"/>
          </a:xfrm>
        </p:spPr>
        <p:txBody>
          <a:bodyPr anchor="b"/>
          <a:lstStyle/>
          <a:p>
            <a:r>
              <a:rPr lang="en-US" b="1" dirty="0"/>
              <a:t>01 </a:t>
            </a:r>
            <a:r>
              <a:rPr lang="en-US" b="1" dirty="0">
                <a:ea typeface="Calibri" pitchFamily="34" charset="-122"/>
                <a:cs typeface="Calibri" pitchFamily="34" charset="-120"/>
              </a:rPr>
              <a:t>Pathing &amp; Sensor System</a:t>
            </a:r>
            <a:endParaRPr lang="en-US" b="1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2E1CF79-4FDC-8CAF-CC16-E309A2C497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705177"/>
            <a:ext cx="5733772" cy="448990"/>
          </a:xfrm>
        </p:spPr>
        <p:txBody>
          <a:bodyPr/>
          <a:lstStyle/>
          <a:p>
            <a:r>
              <a:rPr lang="en-US" dirty="0"/>
              <a:t>Specs</a:t>
            </a:r>
          </a:p>
        </p:txBody>
      </p:sp>
      <p:sp>
        <p:nvSpPr>
          <p:cNvPr id="20" name="Content Placeholder 3">
            <a:extLst>
              <a:ext uri="{FF2B5EF4-FFF2-40B4-BE49-F238E27FC236}">
                <a16:creationId xmlns:a16="http://schemas.microsoft.com/office/drawing/2014/main" id="{33D8731E-4977-402E-8BFD-895B4D0544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199" y="3154166"/>
            <a:ext cx="5733773" cy="3032733"/>
          </a:xfrm>
        </p:spPr>
        <p:txBody>
          <a:bodyPr>
            <a:noAutofit/>
          </a:bodyPr>
          <a:lstStyle/>
          <a:p>
            <a:pPr marL="342900" indent="-342900">
              <a:buSzPct val="100000"/>
            </a:pPr>
            <a:r>
              <a:rPr lang="en-US" dirty="0">
                <a:ea typeface="Calibri" pitchFamily="34" charset="-122"/>
                <a:cs typeface="Calibri" pitchFamily="34" charset="-120"/>
              </a:rPr>
              <a:t>Ultrasonic + IR sensor array for obstacle detection</a:t>
            </a:r>
            <a:endParaRPr lang="en-US" dirty="0"/>
          </a:p>
          <a:p>
            <a:pPr marL="342900" indent="-342900">
              <a:buSzPct val="100000"/>
            </a:pPr>
            <a:r>
              <a:rPr lang="en-US" dirty="0">
                <a:ea typeface="Calibri" pitchFamily="34" charset="-122"/>
                <a:cs typeface="Calibri" pitchFamily="34" charset="-120"/>
              </a:rPr>
              <a:t>PID-controlled motor drivers for smooth navigation</a:t>
            </a:r>
            <a:endParaRPr lang="en-US" dirty="0"/>
          </a:p>
          <a:p>
            <a:pPr marL="342900" indent="-342900">
              <a:buSzPct val="100000"/>
            </a:pPr>
            <a:r>
              <a:rPr lang="en-US" dirty="0">
                <a:ea typeface="Calibri" pitchFamily="34" charset="-122"/>
                <a:cs typeface="Calibri" pitchFamily="34" charset="-120"/>
              </a:rPr>
              <a:t>Linux kernel handles real-time GPIO via /sys/class</a:t>
            </a:r>
            <a:endParaRPr lang="en-US" dirty="0"/>
          </a:p>
          <a:p>
            <a:pPr marL="342900" indent="-342900">
              <a:buSzPct val="100000"/>
            </a:pPr>
            <a:r>
              <a:rPr lang="en-US" dirty="0">
                <a:ea typeface="Calibri" pitchFamily="34" charset="-122"/>
                <a:cs typeface="Calibri" pitchFamily="34" charset="-120"/>
              </a:rPr>
              <a:t>Dedicated OS process at elevated niceness priority</a:t>
            </a:r>
            <a:endParaRPr lang="en-US" dirty="0"/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AE07A905-8B37-D13F-25D3-1D3BCDB86B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887108" y="2705177"/>
            <a:ext cx="3943627" cy="448989"/>
          </a:xfrm>
        </p:spPr>
        <p:txBody>
          <a:bodyPr/>
          <a:lstStyle/>
          <a:p>
            <a:r>
              <a:rPr lang="en-US" dirty="0"/>
              <a:t>Code: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396FFDC-ADE8-4009-A466-A81787258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A49DFD55-3C28-40EF-9E31-A92D2E4017FF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7F4466AE-7B63-1BB8-AD44-ECB0AF3CC847}"/>
              </a:ext>
            </a:extLst>
          </p:cNvPr>
          <p:cNvPicPr>
            <a:picLocks noGrp="1" noChangeAspect="1"/>
          </p:cNvPicPr>
          <p:nvPr>
            <p:ph sz="half" idx="14"/>
          </p:nvPr>
        </p:nvPicPr>
        <p:blipFill>
          <a:blip r:embed="rId3"/>
          <a:stretch>
            <a:fillRect/>
          </a:stretch>
        </p:blipFill>
        <p:spPr>
          <a:xfrm>
            <a:off x="7887108" y="3154774"/>
            <a:ext cx="2171947" cy="303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5779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1FFD4D-918E-E66D-4FB9-17393C9F3F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80A2E715-C851-2122-ADFA-6E97207743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37192"/>
            <a:ext cx="5655197" cy="1997867"/>
          </a:xfrm>
        </p:spPr>
        <p:txBody>
          <a:bodyPr anchor="b"/>
          <a:lstStyle/>
          <a:p>
            <a:r>
              <a:rPr lang="en-US" b="1" dirty="0"/>
              <a:t>02 </a:t>
            </a:r>
            <a:r>
              <a:rPr lang="en-US" b="1" dirty="0">
                <a:ea typeface="Calibri" pitchFamily="34" charset="-122"/>
                <a:cs typeface="Calibri" pitchFamily="34" charset="-120"/>
              </a:rPr>
              <a:t>Smart Balancing Arm</a:t>
            </a:r>
            <a:endParaRPr lang="en-US" b="1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9586240-112C-D846-A3D8-48F6943146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705177"/>
            <a:ext cx="5733772" cy="448990"/>
          </a:xfrm>
        </p:spPr>
        <p:txBody>
          <a:bodyPr/>
          <a:lstStyle/>
          <a:p>
            <a:r>
              <a:rPr lang="en-US" dirty="0"/>
              <a:t>Specs</a:t>
            </a:r>
          </a:p>
        </p:txBody>
      </p:sp>
      <p:sp>
        <p:nvSpPr>
          <p:cNvPr id="20" name="Content Placeholder 3">
            <a:extLst>
              <a:ext uri="{FF2B5EF4-FFF2-40B4-BE49-F238E27FC236}">
                <a16:creationId xmlns:a16="http://schemas.microsoft.com/office/drawing/2014/main" id="{8656499C-08E5-64E0-BBB8-04A23A99C9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199" y="3154166"/>
            <a:ext cx="5733773" cy="3032733"/>
          </a:xfrm>
        </p:spPr>
        <p:txBody>
          <a:bodyPr>
            <a:noAutofit/>
          </a:bodyPr>
          <a:lstStyle/>
          <a:p>
            <a:pPr marL="342900" indent="-342900">
              <a:buSzPct val="100000"/>
            </a:pPr>
            <a:r>
              <a:rPr lang="en-US" dirty="0">
                <a:ea typeface="Calibri" pitchFamily="34" charset="-122"/>
                <a:cs typeface="Calibri" pitchFamily="34" charset="-120"/>
              </a:rPr>
              <a:t>IMU sensor (MPU-6050) samples orientation at 100 Hz</a:t>
            </a:r>
            <a:endParaRPr lang="en-US" dirty="0"/>
          </a:p>
          <a:p>
            <a:pPr marL="342900" indent="-342900">
              <a:buSzPct val="100000"/>
            </a:pPr>
            <a:r>
              <a:rPr lang="en-US" dirty="0">
                <a:ea typeface="Calibri" pitchFamily="34" charset="-122"/>
                <a:cs typeface="Calibri" pitchFamily="34" charset="-120"/>
              </a:rPr>
              <a:t>Servo correction loop runs as a high-priority process</a:t>
            </a:r>
            <a:endParaRPr lang="en-US" dirty="0"/>
          </a:p>
          <a:p>
            <a:pPr marL="342900" indent="-342900">
              <a:buSzPct val="100000"/>
            </a:pPr>
            <a:r>
              <a:rPr lang="en-US" dirty="0">
                <a:ea typeface="Calibri" pitchFamily="34" charset="-122"/>
                <a:cs typeface="Calibri" pitchFamily="34" charset="-120"/>
              </a:rPr>
              <a:t>Keeps drinks &amp; food level regardless of bot motion</a:t>
            </a:r>
            <a:endParaRPr lang="en-US" dirty="0"/>
          </a:p>
          <a:p>
            <a:pPr marL="342900" indent="-342900">
              <a:buSzPct val="100000"/>
            </a:pPr>
            <a:r>
              <a:rPr lang="en-US" dirty="0">
                <a:ea typeface="Calibri" pitchFamily="34" charset="-122"/>
                <a:cs typeface="Calibri" pitchFamily="34" charset="-120"/>
              </a:rPr>
              <a:t>Communicates via POSIX message queue (IPC) with order system</a:t>
            </a:r>
            <a:endParaRPr lang="en-US" dirty="0"/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0958AB27-82BA-E439-09B9-AA885B4A98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887108" y="2705177"/>
            <a:ext cx="3943627" cy="448989"/>
          </a:xfrm>
        </p:spPr>
        <p:txBody>
          <a:bodyPr/>
          <a:lstStyle/>
          <a:p>
            <a:r>
              <a:rPr lang="en-US" dirty="0"/>
              <a:t>Code: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67045ED-7675-F4DF-3EB1-0B409689A9E2}"/>
              </a:ext>
            </a:extLst>
          </p:cNvPr>
          <p:cNvPicPr>
            <a:picLocks noGrp="1" noChangeAspect="1"/>
          </p:cNvPicPr>
          <p:nvPr>
            <p:ph sz="half" idx="14"/>
          </p:nvPr>
        </p:nvPicPr>
        <p:blipFill>
          <a:blip r:embed="rId3"/>
          <a:stretch>
            <a:fillRect/>
          </a:stretch>
        </p:blipFill>
        <p:spPr>
          <a:xfrm>
            <a:off x="7887108" y="3154774"/>
            <a:ext cx="2114437" cy="3032125"/>
          </a:xfrm>
          <a:prstGeom prst="rect">
            <a:avLst/>
          </a:prstGeom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61487D3-CFAC-C358-6F04-D5C25F4E2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A49DFD55-3C28-40EF-9E31-A92D2E4017FF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01669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EF5859-10C9-4588-9727-B9362E26C2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0" y="1020445"/>
            <a:ext cx="2895600" cy="1325563"/>
          </a:xfrm>
        </p:spPr>
        <p:txBody>
          <a:bodyPr/>
          <a:lstStyle/>
          <a:p>
            <a:r>
              <a:rPr lang="en-US" b="1" dirty="0"/>
              <a:t>Issues faced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71D7E5-EF66-4BCD-8DAA-E9061157F0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9835" y="2683067"/>
            <a:ext cx="3522930" cy="3269589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F0F0F5"/>
                </a:solidFill>
                <a:ea typeface="Calibri" pitchFamily="34" charset="-122"/>
                <a:cs typeface="Calibri" pitchFamily="34" charset="-120"/>
              </a:rPr>
              <a:t>Race Condition: Sensor Write vs. Arm Read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F0F0F5"/>
                </a:solidFill>
                <a:ea typeface="Calibri" pitchFamily="34" charset="-122"/>
                <a:cs typeface="Calibri" pitchFamily="34" charset="-120"/>
              </a:rPr>
              <a:t>CPU Scheduling Conflict: UI Starving the Balance Loop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F0F0F5"/>
                </a:solidFill>
                <a:ea typeface="Calibri" pitchFamily="34" charset="-122"/>
                <a:cs typeface="Calibri" pitchFamily="34" charset="-120"/>
              </a:rPr>
              <a:t>GPIO Timing Jitter on Pi 4 (Resolved by Upgrade)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B02A8827-B1A1-2D2F-D6DD-E886B886C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/>
          <a:lstStyle/>
          <a:p>
            <a:fld id="{A49DFD55-3C28-40EF-9E31-A92D2E4017FF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32195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28DBD1-DB29-D44F-FD5A-3071BB37EF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91350" y="487018"/>
            <a:ext cx="4179570" cy="3377354"/>
          </a:xfrm>
        </p:spPr>
        <p:txBody>
          <a:bodyPr/>
          <a:lstStyle/>
          <a:p>
            <a:r>
              <a:rPr lang="en-US" dirty="0"/>
              <a:t>What’s next?</a:t>
            </a:r>
          </a:p>
        </p:txBody>
      </p:sp>
    </p:spTree>
    <p:extLst>
      <p:ext uri="{BB962C8B-B14F-4D97-AF65-F5344CB8AC3E}">
        <p14:creationId xmlns:p14="http://schemas.microsoft.com/office/powerpoint/2010/main" val="6087961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DF1EDE-5423-435C-B149-87AB1BC22B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06215" y="3103269"/>
            <a:ext cx="4179570" cy="651462"/>
          </a:xfrm>
        </p:spPr>
        <p:txBody>
          <a:bodyPr/>
          <a:lstStyle/>
          <a:p>
            <a:r>
              <a:rPr lang="en-US" dirty="0"/>
              <a:t>THANK YOU.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127D99-645F-4FCF-9573-FDFE2A344F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79428" y="6356350"/>
            <a:ext cx="1774371" cy="365125"/>
          </a:xfrm>
        </p:spPr>
        <p:txBody>
          <a:bodyPr/>
          <a:lstStyle/>
          <a:p>
            <a:fld id="{A49DFD55-3C28-40EF-9E31-A92D2E4017FF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9787568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Custom 14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9E6DF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56">
      <a:majorFont>
        <a:latin typeface="Tenorite"/>
        <a:ea typeface=""/>
        <a:cs typeface=""/>
      </a:majorFont>
      <a:minorFont>
        <a:latin typeface="Tenorit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ustom" id="{F85C13B5-8B75-4CB8-BA5E-9CAC0747196D}" vid="{617487EE-AB70-4C55-8A81-E6744CC4A2C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9168DCE-134F-4610-A6AA-88CEBE8D71D2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CABF691C-888B-4061-8A6F-D5CE84A0254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EDE3176-A15D-46A3-BDDB-64A0D736322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Minimalist presentation</Template>
  <TotalTime>147</TotalTime>
  <Words>319</Words>
  <Application>Microsoft Office PowerPoint</Application>
  <PresentationFormat>Widescreen</PresentationFormat>
  <Paragraphs>51</Paragraphs>
  <Slides>13</Slides>
  <Notes>11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Arial Rounded MT Bold</vt:lpstr>
      <vt:lpstr>Calibri</vt:lpstr>
      <vt:lpstr>Consolas</vt:lpstr>
      <vt:lpstr>Tenorite</vt:lpstr>
      <vt:lpstr>Custom</vt:lpstr>
      <vt:lpstr>Linux meets robotics</vt:lpstr>
      <vt:lpstr>Have you ever seen automated restaurants?</vt:lpstr>
      <vt:lpstr>PowerPoint Presentation</vt:lpstr>
      <vt:lpstr>PowerPoint Presentation</vt:lpstr>
      <vt:lpstr>How do they work?</vt:lpstr>
      <vt:lpstr>Raspberry pi 5</vt:lpstr>
      <vt:lpstr>Initial concept.</vt:lpstr>
      <vt:lpstr>Two pillars that keep the bot alive.</vt:lpstr>
      <vt:lpstr>01 Pathing &amp; Sensor System</vt:lpstr>
      <vt:lpstr>02 Smart Balancing Arm</vt:lpstr>
      <vt:lpstr>Issues faced</vt:lpstr>
      <vt:lpstr>What’s next?</vt:lpstr>
      <vt:lpstr>THANK YOU.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Ritvik Sajeev</dc:creator>
  <cp:lastModifiedBy>Ritvik Sajeev</cp:lastModifiedBy>
  <cp:revision>3</cp:revision>
  <dcterms:created xsi:type="dcterms:W3CDTF">2026-04-11T19:03:24Z</dcterms:created>
  <dcterms:modified xsi:type="dcterms:W3CDTF">2026-04-15T00:14:03Z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